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D00E"/>
    <a:srgbClr val="FF5C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6738"/>
    <p:restoredTop sz="94595"/>
  </p:normalViewPr>
  <p:slideViewPr>
    <p:cSldViewPr snapToGrid="0" snapToObjects="1">
      <p:cViewPr varScale="1">
        <p:scale>
          <a:sx n="96" d="100"/>
          <a:sy n="96" d="100"/>
        </p:scale>
        <p:origin x="68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7" d="100"/>
          <a:sy n="77" d="100"/>
        </p:scale>
        <p:origin x="3816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BCE1ED-D012-2948-A348-87B1C37A1535}" type="datetimeFigureOut">
              <a:rPr lang="es-AR" smtClean="0"/>
              <a:t>3/5/20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B6A10B-FBAD-D54E-9DB7-C61413DEB9E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94245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B6A10B-FBAD-D54E-9DB7-C61413DEB9ED}" type="slidenum">
              <a:rPr lang="es-AR" smtClean="0"/>
              <a:t>21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16557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FB7D-D519-894A-9542-DC4D6CB21B39}" type="datetimeFigureOut">
              <a:rPr lang="es-ES" smtClean="0"/>
              <a:t>3/5/20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695D0-B2F7-B642-A9C6-FA2A04AAC4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2790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FB7D-D519-894A-9542-DC4D6CB21B39}" type="datetimeFigureOut">
              <a:rPr lang="es-ES" smtClean="0"/>
              <a:t>3/5/20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695D0-B2F7-B642-A9C6-FA2A04AAC4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340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FB7D-D519-894A-9542-DC4D6CB21B39}" type="datetimeFigureOut">
              <a:rPr lang="es-ES" smtClean="0"/>
              <a:t>3/5/20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695D0-B2F7-B642-A9C6-FA2A04AAC4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5634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FB7D-D519-894A-9542-DC4D6CB21B39}" type="datetimeFigureOut">
              <a:rPr lang="es-ES" smtClean="0"/>
              <a:t>3/5/20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695D0-B2F7-B642-A9C6-FA2A04AAC4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7161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FB7D-D519-894A-9542-DC4D6CB21B39}" type="datetimeFigureOut">
              <a:rPr lang="es-ES" smtClean="0"/>
              <a:t>3/5/20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695D0-B2F7-B642-A9C6-FA2A04AAC4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3627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FB7D-D519-894A-9542-DC4D6CB21B39}" type="datetimeFigureOut">
              <a:rPr lang="es-ES" smtClean="0"/>
              <a:t>3/5/20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695D0-B2F7-B642-A9C6-FA2A04AAC4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7912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FB7D-D519-894A-9542-DC4D6CB21B39}" type="datetimeFigureOut">
              <a:rPr lang="es-ES" smtClean="0"/>
              <a:t>3/5/20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695D0-B2F7-B642-A9C6-FA2A04AAC4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681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FB7D-D519-894A-9542-DC4D6CB21B39}" type="datetimeFigureOut">
              <a:rPr lang="es-ES" smtClean="0"/>
              <a:t>3/5/20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695D0-B2F7-B642-A9C6-FA2A04AAC4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7619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FB7D-D519-894A-9542-DC4D6CB21B39}" type="datetimeFigureOut">
              <a:rPr lang="es-ES" smtClean="0"/>
              <a:t>3/5/20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695D0-B2F7-B642-A9C6-FA2A04AAC4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9617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FB7D-D519-894A-9542-DC4D6CB21B39}" type="datetimeFigureOut">
              <a:rPr lang="es-ES" smtClean="0"/>
              <a:t>3/5/20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695D0-B2F7-B642-A9C6-FA2A04AAC4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8376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FB7D-D519-894A-9542-DC4D6CB21B39}" type="datetimeFigureOut">
              <a:rPr lang="es-ES" smtClean="0"/>
              <a:t>3/5/20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695D0-B2F7-B642-A9C6-FA2A04AAC4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9084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EFB7D-D519-894A-9542-DC4D6CB21B39}" type="datetimeFigureOut">
              <a:rPr lang="es-ES" smtClean="0"/>
              <a:t>3/5/20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695D0-B2F7-B642-A9C6-FA2A04AAC4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8103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gbialet.wixsite.com/gracielabiale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677248" y="1126030"/>
            <a:ext cx="7020483" cy="1820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7" name="Rectángulo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98D14C4-56B8-804C-8CEC-6226DD4E1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920856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D3C870F-2245-7747-8CDB-B53854F9B327}"/>
              </a:ext>
            </a:extLst>
          </p:cNvPr>
          <p:cNvSpPr txBox="1"/>
          <p:nvPr/>
        </p:nvSpPr>
        <p:spPr>
          <a:xfrm>
            <a:off x="6115140" y="5152924"/>
            <a:ext cx="2803573" cy="276999"/>
          </a:xfrm>
          <a:prstGeom prst="rect">
            <a:avLst/>
          </a:prstGeom>
          <a:solidFill>
            <a:schemeClr val="accent3">
              <a:lumMod val="60000"/>
              <a:lumOff val="40000"/>
              <a:alpha val="54118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AR" sz="1200" dirty="0">
                <a:solidFill>
                  <a:schemeClr val="accent3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http://gbialet.wixsite.com/gracielabialet</a:t>
            </a:r>
            <a:endParaRPr lang="es-AR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988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D7A457B-2F02-9245-988C-02D05F5F72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482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92685187-556E-984B-8B42-77791654F0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53"/>
            <a:ext cx="9170894" cy="6837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514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02FCDF3-0260-1A49-8F58-73CCF33729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51" y="0"/>
            <a:ext cx="9093249" cy="689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372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8E1C398-162E-9F43-9FA2-705AA65CA4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291" y="0"/>
            <a:ext cx="91705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4288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CA257D9-F893-6543-B42B-259BAFBE80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07" y="0"/>
            <a:ext cx="91572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379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C6BE9B9-D6C8-9F4B-9B08-4B5AB4FE37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607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6176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8668650-6C69-D346-908D-5AAEBCB32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69"/>
            <a:ext cx="9141776" cy="685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1230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EECDB02-7EEF-E949-8857-33F4D0226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684"/>
            <a:ext cx="9144000" cy="687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8426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D7FE6BD-E479-0E46-BA59-9FFA7435F8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080"/>
            <a:ext cx="9144000" cy="686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3718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7E005E7-7D70-E74C-A010-F355DC754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790" y="0"/>
            <a:ext cx="91795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514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A6A5E95-295E-704B-B9B9-EC6C0EDC0F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295"/>
            <a:ext cx="9144000" cy="687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291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08E6B58-D9B7-0F43-9AA8-4A5C8ADB14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939"/>
            <a:ext cx="9144000" cy="687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9506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9DE4064A-7371-1A46-B3CD-7086038364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45" y="0"/>
            <a:ext cx="91572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686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9D570F4-BA79-A84E-A01B-36DA121105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329"/>
            <a:ext cx="9126264" cy="6874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132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C992A80-25B4-814B-B762-3714783EA3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646"/>
            <a:ext cx="9144000" cy="688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668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DB0C23B-92DD-B942-8868-E37E9BB404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662"/>
            <a:ext cx="9144000" cy="689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750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428A6E1-EB1F-754C-AE4C-B93A1A97C1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1160" y="0"/>
            <a:ext cx="93063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561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2639429-1A23-B847-ACC4-2007BFE66C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067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D68D8D0-6269-2948-9E3F-BEF54560A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982" y="0"/>
            <a:ext cx="91619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982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77DAD58-696A-8E4A-88EC-8120FAE95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053" y="0"/>
            <a:ext cx="91981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1354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10</Words>
  <Application>Microsoft Macintosh PowerPoint</Application>
  <PresentationFormat>Presentación en pantalla (4:3)</PresentationFormat>
  <Paragraphs>2</Paragraphs>
  <Slides>21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4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Graciela Bialet</dc:creator>
  <cp:lastModifiedBy>Microsoft Office User</cp:lastModifiedBy>
  <cp:revision>63</cp:revision>
  <dcterms:created xsi:type="dcterms:W3CDTF">2013-05-23T19:26:03Z</dcterms:created>
  <dcterms:modified xsi:type="dcterms:W3CDTF">2020-05-03T14:59:24Z</dcterms:modified>
</cp:coreProperties>
</file>